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AB4-2DA5-44D9-83C7-A8B345F30D55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BFD-04FC-4EB0-911D-E23DCD2E2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93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AB4-2DA5-44D9-83C7-A8B345F30D55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BFD-04FC-4EB0-911D-E23DCD2E2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13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AB4-2DA5-44D9-83C7-A8B345F30D55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BFD-04FC-4EB0-911D-E23DCD2E2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93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AB4-2DA5-44D9-83C7-A8B345F30D55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BFD-04FC-4EB0-911D-E23DCD2E2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5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AB4-2DA5-44D9-83C7-A8B345F30D55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BFD-04FC-4EB0-911D-E23DCD2E2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4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AB4-2DA5-44D9-83C7-A8B345F30D55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BFD-04FC-4EB0-911D-E23DCD2E2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0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AB4-2DA5-44D9-83C7-A8B345F30D55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BFD-04FC-4EB0-911D-E23DCD2E2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08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AB4-2DA5-44D9-83C7-A8B345F30D55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BFD-04FC-4EB0-911D-E23DCD2E2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24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AB4-2DA5-44D9-83C7-A8B345F30D55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BFD-04FC-4EB0-911D-E23DCD2E2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84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AB4-2DA5-44D9-83C7-A8B345F30D55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BFD-04FC-4EB0-911D-E23DCD2E2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02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AB4-2DA5-44D9-83C7-A8B345F30D55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BFD-04FC-4EB0-911D-E23DCD2E2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17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9FAB4-2DA5-44D9-83C7-A8B345F30D55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B0BFD-04FC-4EB0-911D-E23DCD2E29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03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731" y="163498"/>
            <a:ext cx="8919196" cy="641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57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Stadtverwaltung Kitzingen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MKS.Lehrer</dc:creator>
  <cp:lastModifiedBy>MKS.Lehrer</cp:lastModifiedBy>
  <cp:revision>1</cp:revision>
  <dcterms:created xsi:type="dcterms:W3CDTF">2022-02-18T08:06:34Z</dcterms:created>
  <dcterms:modified xsi:type="dcterms:W3CDTF">2022-02-18T08:06:56Z</dcterms:modified>
</cp:coreProperties>
</file>